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91" r:id="rId3"/>
    <p:sldId id="306" r:id="rId4"/>
    <p:sldId id="293" r:id="rId5"/>
    <p:sldId id="307" r:id="rId6"/>
    <p:sldId id="313" r:id="rId7"/>
    <p:sldId id="314" r:id="rId8"/>
    <p:sldId id="315" r:id="rId9"/>
    <p:sldId id="316" r:id="rId10"/>
    <p:sldId id="317" r:id="rId11"/>
    <p:sldId id="30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E49-E0B7-4BB8-BE7B-4531E4F21B3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E34B-3B25-44E2-A74D-A6A2BA207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E49-E0B7-4BB8-BE7B-4531E4F21B3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E34B-3B25-44E2-A74D-A6A2BA207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E49-E0B7-4BB8-BE7B-4531E4F21B3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E34B-3B25-44E2-A74D-A6A2BA207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E49-E0B7-4BB8-BE7B-4531E4F21B3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E34B-3B25-44E2-A74D-A6A2BA207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E49-E0B7-4BB8-BE7B-4531E4F21B3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E34B-3B25-44E2-A74D-A6A2BA207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E49-E0B7-4BB8-BE7B-4531E4F21B3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E34B-3B25-44E2-A74D-A6A2BA207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E49-E0B7-4BB8-BE7B-4531E4F21B3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E34B-3B25-44E2-A74D-A6A2BA207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E49-E0B7-4BB8-BE7B-4531E4F21B3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E34B-3B25-44E2-A74D-A6A2BA207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E49-E0B7-4BB8-BE7B-4531E4F21B3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E34B-3B25-44E2-A74D-A6A2BA207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E49-E0B7-4BB8-BE7B-4531E4F21B3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E34B-3B25-44E2-A74D-A6A2BA2077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E49-E0B7-4BB8-BE7B-4531E4F21B3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0CE34B-3B25-44E2-A74D-A6A2BA2077A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80CE34B-3B25-44E2-A74D-A6A2BA2077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E5E6E49-E0B7-4BB8-BE7B-4531E4F21B3D}" type="datetimeFigureOut">
              <a:rPr lang="en-US" smtClean="0"/>
              <a:t>11/27/2019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76400"/>
            <a:ext cx="7772400" cy="3352800"/>
          </a:xfrm>
        </p:spPr>
        <p:txBody>
          <a:bodyPr>
            <a:normAutofit/>
          </a:bodyPr>
          <a:lstStyle/>
          <a:p>
            <a:pPr algn="ctr"/>
            <a:r>
              <a:rPr lang="en-GB" sz="4400" u="sng" dirty="0">
                <a:latin typeface="+mn-lt"/>
              </a:rPr>
              <a:t>WYCOMBE WANDERERS </a:t>
            </a:r>
            <a:r>
              <a:rPr lang="en-GB" sz="4400" u="sng" dirty="0" smtClean="0">
                <a:latin typeface="+mn-lt"/>
              </a:rPr>
              <a:t/>
            </a:r>
            <a:br>
              <a:rPr lang="en-GB" sz="4400" u="sng" dirty="0" smtClean="0">
                <a:latin typeface="+mn-lt"/>
              </a:rPr>
            </a:br>
            <a:r>
              <a:rPr lang="en-GB" sz="4400" u="sng" dirty="0" smtClean="0">
                <a:latin typeface="+mn-lt"/>
              </a:rPr>
              <a:t>SPORTS </a:t>
            </a:r>
            <a:r>
              <a:rPr lang="en-GB" sz="4400" u="sng" dirty="0">
                <a:latin typeface="+mn-lt"/>
              </a:rPr>
              <a:t>&amp; EDUCATION TRUST</a:t>
            </a:r>
            <a:r>
              <a:rPr lang="en-GB" dirty="0">
                <a:latin typeface="+mn-lt"/>
              </a:rPr>
              <a:t/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/>
            </a:r>
            <a:br>
              <a:rPr lang="en-GB" dirty="0">
                <a:latin typeface="+mn-lt"/>
              </a:rPr>
            </a:br>
            <a:r>
              <a:rPr lang="en-GB" sz="2400" dirty="0">
                <a:latin typeface="+mn-lt"/>
              </a:rPr>
              <a:t>The charitable arm of Wycombe Wanderers Football </a:t>
            </a:r>
            <a:r>
              <a:rPr lang="en-GB" sz="2400" dirty="0" smtClean="0">
                <a:latin typeface="+mn-lt"/>
              </a:rPr>
              <a:t>Club</a:t>
            </a:r>
            <a:endParaRPr lang="en-US" dirty="0">
              <a:latin typeface="+mn-lt"/>
            </a:endParaRPr>
          </a:p>
        </p:txBody>
      </p:sp>
      <p:pic>
        <p:nvPicPr>
          <p:cNvPr id="11266" name="Picture 2" descr="R:\Wycombe Wanderers Sports &amp; Education Trust\General Admin\Logos\Wycombe Wanderers logos\Logo with charity number (best for printing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00450" cy="148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9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50654" y="1917680"/>
            <a:ext cx="76027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Call To Action:</a:t>
            </a:r>
            <a:endParaRPr lang="en-GB" b="1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	- Spread Awareness</a:t>
            </a: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smtClean="0">
                <a:solidFill>
                  <a:schemeClr val="tx2"/>
                </a:solidFill>
              </a:rPr>
              <a:t>- </a:t>
            </a:r>
            <a:r>
              <a:rPr lang="en-GB" dirty="0">
                <a:solidFill>
                  <a:schemeClr val="tx2"/>
                </a:solidFill>
              </a:rPr>
              <a:t>Fundraising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	</a:t>
            </a:r>
          </a:p>
          <a:p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smtClean="0">
                <a:solidFill>
                  <a:schemeClr val="tx2"/>
                </a:solidFill>
              </a:rPr>
              <a:t>- Business </a:t>
            </a:r>
            <a:r>
              <a:rPr lang="en-GB" dirty="0">
                <a:solidFill>
                  <a:schemeClr val="tx2"/>
                </a:solidFill>
              </a:rPr>
              <a:t>expertise / mentoring</a:t>
            </a: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smtClean="0">
                <a:solidFill>
                  <a:schemeClr val="tx2"/>
                </a:solidFill>
              </a:rPr>
              <a:t>- Sponsorship</a:t>
            </a:r>
            <a:endParaRPr lang="en-GB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7170" name="Picture 2" descr="R:\Wycombe Wanderers Sports &amp; Education Trust\General Admin\Logos\Wycombe Wanderers logos\Logo with charity number (best for printing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3600450" cy="148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7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2362200"/>
            <a:ext cx="7543800" cy="841375"/>
          </a:xfrm>
        </p:spPr>
        <p:txBody>
          <a:bodyPr/>
          <a:lstStyle/>
          <a:p>
            <a:pPr algn="ctr"/>
            <a:r>
              <a:rPr lang="en-GB" sz="4000" dirty="0" smtClean="0">
                <a:latin typeface="+mn-lt"/>
              </a:rPr>
              <a:t>Questions…?</a:t>
            </a:r>
            <a:endParaRPr lang="en-GB" sz="4000" dirty="0">
              <a:latin typeface="+mn-lt"/>
            </a:endParaRPr>
          </a:p>
        </p:txBody>
      </p:sp>
      <p:pic>
        <p:nvPicPr>
          <p:cNvPr id="1026" name="Picture 2" descr="R:\Wycombe Wanderers Sports &amp; Education Trust\General Admin\Logos\Wycombe Wanderers logos\Logo with charity number (best for printing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3600450" cy="148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10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162800" cy="3733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chemeClr val="tx2"/>
                </a:solidFill>
              </a:rPr>
              <a:t>Aims of </a:t>
            </a:r>
            <a:r>
              <a:rPr lang="en-GB" sz="2400" b="1" dirty="0" smtClean="0">
                <a:solidFill>
                  <a:schemeClr val="tx2"/>
                </a:solidFill>
              </a:rPr>
              <a:t>Tonight's </a:t>
            </a:r>
            <a:r>
              <a:rPr lang="en-GB" sz="2400" b="1" dirty="0">
                <a:solidFill>
                  <a:schemeClr val="tx2"/>
                </a:solidFill>
              </a:rPr>
              <a:t>P</a:t>
            </a:r>
            <a:r>
              <a:rPr lang="en-GB" sz="2400" b="1" dirty="0" smtClean="0">
                <a:solidFill>
                  <a:schemeClr val="tx2"/>
                </a:solidFill>
              </a:rPr>
              <a:t>resentation…</a:t>
            </a:r>
            <a:endParaRPr lang="en-GB" sz="2400" b="1" dirty="0" smtClean="0">
              <a:solidFill>
                <a:schemeClr val="tx2"/>
              </a:solidFill>
            </a:endParaRPr>
          </a:p>
          <a:p>
            <a:endParaRPr lang="en-GB" sz="1800" b="1" dirty="0">
              <a:solidFill>
                <a:schemeClr val="tx2"/>
              </a:solidFill>
            </a:endParaRPr>
          </a:p>
          <a:p>
            <a:pPr marL="777240" lvl="2" indent="0"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- Refresh </a:t>
            </a:r>
            <a:r>
              <a:rPr lang="en-GB" sz="2400" dirty="0" smtClean="0">
                <a:solidFill>
                  <a:schemeClr val="tx2"/>
                </a:solidFill>
              </a:rPr>
              <a:t>regarding who we are and what we </a:t>
            </a:r>
            <a:r>
              <a:rPr lang="en-GB" sz="2400" dirty="0" smtClean="0">
                <a:solidFill>
                  <a:schemeClr val="tx2"/>
                </a:solidFill>
              </a:rPr>
              <a:t>do</a:t>
            </a:r>
          </a:p>
          <a:p>
            <a:pPr marL="777240" lvl="2" indent="0">
              <a:buNone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777240" lvl="2" indent="0"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- The year ahead…</a:t>
            </a:r>
          </a:p>
          <a:p>
            <a:pPr lvl="2">
              <a:buFontTx/>
              <a:buChar char="-"/>
            </a:pPr>
            <a:endParaRPr lang="en-GB" sz="2400" dirty="0">
              <a:solidFill>
                <a:schemeClr val="tx2"/>
              </a:solidFill>
            </a:endParaRPr>
          </a:p>
          <a:p>
            <a:pPr marL="777240" lvl="2" indent="0"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- Call </a:t>
            </a:r>
            <a:r>
              <a:rPr lang="en-GB" sz="2400" dirty="0" smtClean="0">
                <a:solidFill>
                  <a:schemeClr val="tx2"/>
                </a:solidFill>
              </a:rPr>
              <a:t>to </a:t>
            </a:r>
            <a:r>
              <a:rPr lang="en-GB" sz="2400" dirty="0">
                <a:solidFill>
                  <a:schemeClr val="tx2"/>
                </a:solidFill>
              </a:rPr>
              <a:t>a</a:t>
            </a:r>
            <a:r>
              <a:rPr lang="en-GB" sz="2400" dirty="0" smtClean="0">
                <a:solidFill>
                  <a:schemeClr val="tx2"/>
                </a:solidFill>
              </a:rPr>
              <a:t>ction</a:t>
            </a:r>
          </a:p>
          <a:p>
            <a:pPr marL="777240" lvl="2" indent="0">
              <a:buNone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777240" lvl="2" indent="0"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- Questions</a:t>
            </a:r>
            <a:endParaRPr lang="en-GB" sz="2400" dirty="0" smtClean="0">
              <a:solidFill>
                <a:schemeClr val="tx2"/>
              </a:solidFill>
            </a:endParaRPr>
          </a:p>
        </p:txBody>
      </p:sp>
      <p:pic>
        <p:nvPicPr>
          <p:cNvPr id="10242" name="Picture 2" descr="R:\Wycombe Wanderers Sports &amp; Education Trust\General Admin\Logos\Wycombe Wanderers logos\Logo with charity number (best for printing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442" y="0"/>
            <a:ext cx="3600450" cy="148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305800" cy="4724400"/>
          </a:xfrm>
        </p:spPr>
        <p:txBody>
          <a:bodyPr>
            <a:noAutofit/>
          </a:bodyPr>
          <a:lstStyle/>
          <a:p>
            <a:pPr marL="0" lvl="2" indent="0">
              <a:buNone/>
            </a:pPr>
            <a:r>
              <a:rPr lang="en-GB" sz="2400" b="1" dirty="0" smtClean="0">
                <a:solidFill>
                  <a:schemeClr val="tx2"/>
                </a:solidFill>
              </a:rPr>
              <a:t>Refresh Regarding Who </a:t>
            </a:r>
            <a:r>
              <a:rPr lang="en-GB" sz="2400" b="1" dirty="0">
                <a:solidFill>
                  <a:schemeClr val="tx2"/>
                </a:solidFill>
              </a:rPr>
              <a:t>W</a:t>
            </a:r>
            <a:r>
              <a:rPr lang="en-GB" sz="2400" b="1" dirty="0" smtClean="0">
                <a:solidFill>
                  <a:schemeClr val="tx2"/>
                </a:solidFill>
              </a:rPr>
              <a:t>e </a:t>
            </a:r>
            <a:r>
              <a:rPr lang="en-GB" sz="2400" b="1" dirty="0">
                <a:solidFill>
                  <a:schemeClr val="tx2"/>
                </a:solidFill>
              </a:rPr>
              <a:t>A</a:t>
            </a:r>
            <a:r>
              <a:rPr lang="en-GB" sz="2400" b="1" dirty="0" smtClean="0">
                <a:solidFill>
                  <a:schemeClr val="tx2"/>
                </a:solidFill>
              </a:rPr>
              <a:t>re &amp; What We </a:t>
            </a:r>
            <a:r>
              <a:rPr lang="en-GB" sz="2400" b="1" dirty="0">
                <a:solidFill>
                  <a:schemeClr val="tx2"/>
                </a:solidFill>
              </a:rPr>
              <a:t>D</a:t>
            </a:r>
            <a:r>
              <a:rPr lang="en-GB" sz="2400" b="1" dirty="0" smtClean="0">
                <a:solidFill>
                  <a:schemeClr val="tx2"/>
                </a:solidFill>
              </a:rPr>
              <a:t>o…</a:t>
            </a:r>
            <a:endParaRPr lang="en-GB" sz="24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18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1800" dirty="0">
                <a:solidFill>
                  <a:schemeClr val="tx2"/>
                </a:solidFill>
              </a:rPr>
              <a:t>	</a:t>
            </a:r>
            <a:r>
              <a:rPr lang="en-GB" sz="1800" dirty="0" smtClean="0">
                <a:solidFill>
                  <a:schemeClr val="tx2"/>
                </a:solidFill>
              </a:rPr>
              <a:t>- The </a:t>
            </a:r>
            <a:r>
              <a:rPr lang="en-GB" sz="1800" dirty="0" smtClean="0">
                <a:solidFill>
                  <a:schemeClr val="tx2"/>
                </a:solidFill>
              </a:rPr>
              <a:t>official charity of Wycombe Wanderers FC</a:t>
            </a:r>
          </a:p>
          <a:p>
            <a:pPr marL="0" indent="0">
              <a:buNone/>
            </a:pPr>
            <a:endParaRPr lang="en-GB" sz="1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chemeClr val="tx2"/>
                </a:solidFill>
              </a:rPr>
              <a:t>	- Exist </a:t>
            </a:r>
            <a:r>
              <a:rPr lang="en-GB" sz="1800" dirty="0" smtClean="0">
                <a:solidFill>
                  <a:schemeClr val="tx2"/>
                </a:solidFill>
              </a:rPr>
              <a:t>in order to harness the appeal of the club to do good </a:t>
            </a:r>
            <a:r>
              <a:rPr lang="en-GB" sz="1800" dirty="0" smtClean="0">
                <a:solidFill>
                  <a:schemeClr val="tx2"/>
                </a:solidFill>
              </a:rPr>
              <a:t>and to 	  	  help </a:t>
            </a:r>
            <a:r>
              <a:rPr lang="en-GB" sz="1800" dirty="0" smtClean="0">
                <a:solidFill>
                  <a:schemeClr val="tx2"/>
                </a:solidFill>
              </a:rPr>
              <a:t>our community reach their potential</a:t>
            </a:r>
          </a:p>
          <a:p>
            <a:pPr marL="0" indent="0">
              <a:buNone/>
            </a:pPr>
            <a:endParaRPr lang="en-GB" sz="1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chemeClr val="tx2"/>
                </a:solidFill>
              </a:rPr>
              <a:t>	- Our programmes all aim to:</a:t>
            </a:r>
          </a:p>
          <a:p>
            <a:pPr marL="0" indent="0">
              <a:buNone/>
            </a:pPr>
            <a:endParaRPr lang="en-GB" sz="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chemeClr val="tx2"/>
                </a:solidFill>
              </a:rPr>
              <a:t>	    </a:t>
            </a:r>
            <a:r>
              <a:rPr lang="en-GB" sz="2400" b="1" dirty="0" smtClean="0">
                <a:solidFill>
                  <a:schemeClr val="tx2"/>
                </a:solidFill>
              </a:rPr>
              <a:t>+ Promote health &amp; well-being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tx2"/>
                </a:solidFill>
              </a:rPr>
              <a:t>	   + Contribute to social </a:t>
            </a:r>
            <a:r>
              <a:rPr lang="en-GB" sz="2400" b="1" dirty="0" smtClean="0">
                <a:solidFill>
                  <a:schemeClr val="tx2"/>
                </a:solidFill>
              </a:rPr>
              <a:t>i</a:t>
            </a:r>
            <a:r>
              <a:rPr lang="en-GB" sz="2400" b="1" dirty="0" smtClean="0">
                <a:solidFill>
                  <a:schemeClr val="tx2"/>
                </a:solidFill>
              </a:rPr>
              <a:t>nclusion &amp; community cohesion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tx2"/>
                </a:solidFill>
              </a:rPr>
              <a:t>	   + Provide educational opportunities 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tx2"/>
                </a:solidFill>
              </a:rPr>
              <a:t>	   + Increase participation in sports and physical activity</a:t>
            </a:r>
            <a:endParaRPr lang="en-GB" sz="2400" b="1" dirty="0" smtClean="0"/>
          </a:p>
          <a:p>
            <a:pPr lvl="2"/>
            <a:endParaRPr lang="en-GB" sz="1800" b="1" dirty="0" smtClean="0"/>
          </a:p>
        </p:txBody>
      </p:sp>
      <p:pic>
        <p:nvPicPr>
          <p:cNvPr id="9218" name="Picture 2" descr="R:\Wycombe Wanderers Sports &amp; Education Trust\General Admin\Logos\Wycombe Wanderers logos\Logo with charity number (best for printing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00450" cy="148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05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3124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GB" sz="2400" b="1" dirty="0" smtClean="0">
                <a:solidFill>
                  <a:schemeClr val="tx2"/>
                </a:solidFill>
              </a:rPr>
              <a:t>The Year Ahead…</a:t>
            </a:r>
          </a:p>
        </p:txBody>
      </p:sp>
      <p:pic>
        <p:nvPicPr>
          <p:cNvPr id="8194" name="Picture 2" descr="R:\Wycombe Wanderers Sports &amp; Education Trust\General Admin\Logos\Wycombe Wanderers logos\Logo with charity number (best for printing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506" y="0"/>
            <a:ext cx="3600450" cy="148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07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50654" y="1981200"/>
            <a:ext cx="76027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Promote Health &amp; Well-Being:</a:t>
            </a:r>
          </a:p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- Continued </a:t>
            </a:r>
            <a:r>
              <a:rPr lang="en-US" dirty="0" smtClean="0">
                <a:solidFill>
                  <a:schemeClr val="tx2"/>
                </a:solidFill>
              </a:rPr>
              <a:t>expansion of our </a:t>
            </a:r>
            <a:r>
              <a:rPr lang="en-US" dirty="0" smtClean="0">
                <a:solidFill>
                  <a:schemeClr val="tx2"/>
                </a:solidFill>
              </a:rPr>
              <a:t>“Keep Moving Forward” mental 	   	   health programme 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- </a:t>
            </a:r>
            <a:r>
              <a:rPr lang="en-US" dirty="0" smtClean="0">
                <a:solidFill>
                  <a:schemeClr val="tx2"/>
                </a:solidFill>
              </a:rPr>
              <a:t>Football </a:t>
            </a:r>
            <a:r>
              <a:rPr lang="en-US" dirty="0" smtClean="0">
                <a:solidFill>
                  <a:schemeClr val="tx2"/>
                </a:solidFill>
              </a:rPr>
              <a:t>Fans In Training (FFIT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- </a:t>
            </a:r>
            <a:r>
              <a:rPr lang="en-US" dirty="0" smtClean="0">
                <a:solidFill>
                  <a:schemeClr val="tx2"/>
                </a:solidFill>
              </a:rPr>
              <a:t>Dementia Awareness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- “Power of Women”</a:t>
            </a:r>
          </a:p>
          <a:p>
            <a:endParaRPr lang="en-US" i="1" dirty="0">
              <a:solidFill>
                <a:schemeClr val="tx2"/>
              </a:solidFill>
            </a:endParaRPr>
          </a:p>
          <a:p>
            <a:r>
              <a:rPr lang="en-US" i="1" dirty="0" smtClean="0">
                <a:solidFill>
                  <a:schemeClr val="tx2"/>
                </a:solidFill>
              </a:rPr>
              <a:t>	- “</a:t>
            </a:r>
            <a:r>
              <a:rPr lang="en-US" dirty="0" smtClean="0">
                <a:solidFill>
                  <a:schemeClr val="tx2"/>
                </a:solidFill>
              </a:rPr>
              <a:t>Ultimate Oldies”</a:t>
            </a:r>
            <a:endParaRPr lang="en-US" dirty="0" smtClean="0">
              <a:solidFill>
                <a:schemeClr val="tx2"/>
              </a:solidFill>
            </a:endParaRPr>
          </a:p>
        </p:txBody>
      </p:sp>
      <p:pic>
        <p:nvPicPr>
          <p:cNvPr id="7170" name="Picture 2" descr="R:\Wycombe Wanderers Sports &amp; Education Trust\General Admin\Logos\Wycombe Wanderers logos\Logo with charity number (best for printing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3600450" cy="148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69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50654" y="1981200"/>
            <a:ext cx="76027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Contribute to </a:t>
            </a:r>
            <a:r>
              <a:rPr lang="en-GB" b="1" dirty="0" smtClean="0">
                <a:solidFill>
                  <a:schemeClr val="tx2"/>
                </a:solidFill>
              </a:rPr>
              <a:t>Social Inclusion &amp; Community Cohesion: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- “</a:t>
            </a:r>
            <a:r>
              <a:rPr lang="en-GB" dirty="0" smtClean="0">
                <a:solidFill>
                  <a:schemeClr val="tx2"/>
                </a:solidFill>
              </a:rPr>
              <a:t>Premier </a:t>
            </a:r>
            <a:r>
              <a:rPr lang="en-GB" dirty="0">
                <a:solidFill>
                  <a:schemeClr val="tx2"/>
                </a:solidFill>
              </a:rPr>
              <a:t>League </a:t>
            </a:r>
            <a:r>
              <a:rPr lang="en-GB" dirty="0" smtClean="0">
                <a:solidFill>
                  <a:schemeClr val="tx2"/>
                </a:solidFill>
              </a:rPr>
              <a:t>Kicks”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	- “Inter-Faith League”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	- Support group for parents of vulnerable/exploited children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	- Holiday Youth Club for those who are vulnerable or at risk of 	   	  exploitation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	- “Get-Active” disability project</a:t>
            </a: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smtClean="0">
                <a:solidFill>
                  <a:schemeClr val="tx2"/>
                </a:solidFill>
              </a:rPr>
              <a:t>- “Wycombe Wanderers Walking Football Club”</a:t>
            </a:r>
            <a:endParaRPr lang="en-GB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7170" name="Picture 2" descr="R:\Wycombe Wanderers Sports &amp; Education Trust\General Admin\Logos\Wycombe Wanderers logos\Logo with charity number (best for printing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3600450" cy="148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50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50654" y="1981200"/>
            <a:ext cx="76027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Provide </a:t>
            </a:r>
            <a:r>
              <a:rPr lang="en-GB" b="1" dirty="0" smtClean="0">
                <a:solidFill>
                  <a:schemeClr val="tx2"/>
                </a:solidFill>
              </a:rPr>
              <a:t>Educational Opportunities </a:t>
            </a:r>
          </a:p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- </a:t>
            </a:r>
            <a:r>
              <a:rPr lang="en-GB" dirty="0" smtClean="0">
                <a:solidFill>
                  <a:schemeClr val="tx2"/>
                </a:solidFill>
              </a:rPr>
              <a:t>Continuation of “Future Goals”</a:t>
            </a:r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smtClean="0">
                <a:solidFill>
                  <a:schemeClr val="tx2"/>
                </a:solidFill>
              </a:rPr>
              <a:t>- “Changing Rooms”</a:t>
            </a:r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smtClean="0">
                <a:solidFill>
                  <a:schemeClr val="tx2"/>
                </a:solidFill>
              </a:rPr>
              <a:t>- “Match Fit”</a:t>
            </a:r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	- “Football Photography &amp; the Future”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	- “Kicking-On”</a:t>
            </a:r>
            <a:endParaRPr lang="en-GB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7170" name="Picture 2" descr="R:\Wycombe Wanderers Sports &amp; Education Trust\General Admin\Logos\Wycombe Wanderers logos\Logo with charity number (best for printing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3600450" cy="148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05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50654" y="1981200"/>
            <a:ext cx="76027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Increase </a:t>
            </a:r>
            <a:r>
              <a:rPr lang="en-GB" b="1" dirty="0" smtClean="0">
                <a:solidFill>
                  <a:schemeClr val="tx2"/>
                </a:solidFill>
              </a:rPr>
              <a:t>Participation in Sports &amp; Physical Activity</a:t>
            </a:r>
            <a:endParaRPr lang="en-GB" b="1" dirty="0">
              <a:solidFill>
                <a:schemeClr val="tx2"/>
              </a:solidFill>
            </a:endParaRPr>
          </a:p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- </a:t>
            </a:r>
            <a:r>
              <a:rPr lang="en-GB" dirty="0">
                <a:solidFill>
                  <a:schemeClr val="tx2"/>
                </a:solidFill>
              </a:rPr>
              <a:t>Male &amp; Female </a:t>
            </a:r>
            <a:r>
              <a:rPr lang="en-GB" dirty="0" smtClean="0">
                <a:solidFill>
                  <a:schemeClr val="tx2"/>
                </a:solidFill>
              </a:rPr>
              <a:t>“Elite </a:t>
            </a:r>
            <a:r>
              <a:rPr lang="en-GB" dirty="0">
                <a:solidFill>
                  <a:schemeClr val="tx2"/>
                </a:solidFill>
              </a:rPr>
              <a:t>&amp; Development </a:t>
            </a:r>
            <a:r>
              <a:rPr lang="en-GB" dirty="0" smtClean="0">
                <a:solidFill>
                  <a:schemeClr val="tx2"/>
                </a:solidFill>
              </a:rPr>
              <a:t>Centres”</a:t>
            </a:r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smtClean="0">
                <a:solidFill>
                  <a:schemeClr val="tx2"/>
                </a:solidFill>
              </a:rPr>
              <a:t>- “Holiday Football Courses”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	- PPA &amp; </a:t>
            </a:r>
            <a:r>
              <a:rPr lang="en-GB" dirty="0">
                <a:solidFill>
                  <a:schemeClr val="tx2"/>
                </a:solidFill>
              </a:rPr>
              <a:t>a</a:t>
            </a:r>
            <a:r>
              <a:rPr lang="en-GB" dirty="0" smtClean="0">
                <a:solidFill>
                  <a:schemeClr val="tx2"/>
                </a:solidFill>
              </a:rPr>
              <a:t>fter </a:t>
            </a:r>
            <a:r>
              <a:rPr lang="en-GB" dirty="0">
                <a:solidFill>
                  <a:schemeClr val="tx2"/>
                </a:solidFill>
              </a:rPr>
              <a:t>s</a:t>
            </a:r>
            <a:r>
              <a:rPr lang="en-GB" dirty="0" smtClean="0">
                <a:solidFill>
                  <a:schemeClr val="tx2"/>
                </a:solidFill>
              </a:rPr>
              <a:t>chool delivery</a:t>
            </a:r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smtClean="0">
                <a:solidFill>
                  <a:schemeClr val="tx2"/>
                </a:solidFill>
              </a:rPr>
              <a:t>- “Premier </a:t>
            </a:r>
            <a:r>
              <a:rPr lang="en-GB" dirty="0">
                <a:solidFill>
                  <a:schemeClr val="tx2"/>
                </a:solidFill>
              </a:rPr>
              <a:t>League Primary </a:t>
            </a:r>
            <a:r>
              <a:rPr lang="en-GB" dirty="0" smtClean="0">
                <a:solidFill>
                  <a:schemeClr val="tx2"/>
                </a:solidFill>
              </a:rPr>
              <a:t>Stars”</a:t>
            </a:r>
            <a:endParaRPr lang="en-GB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7170" name="Picture 2" descr="R:\Wycombe Wanderers Sports &amp; Education Trust\General Admin\Logos\Wycombe Wanderers logos\Logo with charity number (best for printing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3600450" cy="148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89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50654" y="1676400"/>
            <a:ext cx="76027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Operations:</a:t>
            </a: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smtClean="0">
                <a:solidFill>
                  <a:schemeClr val="tx2"/>
                </a:solidFill>
              </a:rPr>
              <a:t>- Governance</a:t>
            </a:r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	- Our </a:t>
            </a:r>
            <a:r>
              <a:rPr lang="en-GB" dirty="0">
                <a:solidFill>
                  <a:schemeClr val="tx2"/>
                </a:solidFill>
              </a:rPr>
              <a:t>People</a:t>
            </a: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	- Safeguarding </a:t>
            </a:r>
            <a:r>
              <a:rPr lang="en-GB" dirty="0">
                <a:solidFill>
                  <a:schemeClr val="tx2"/>
                </a:solidFill>
              </a:rPr>
              <a:t>/ Health &amp; Safety / Risk Management</a:t>
            </a: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	- Marketing </a:t>
            </a:r>
            <a:r>
              <a:rPr lang="en-GB" dirty="0">
                <a:solidFill>
                  <a:schemeClr val="tx2"/>
                </a:solidFill>
              </a:rPr>
              <a:t>&amp; Communications</a:t>
            </a: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	- Quality </a:t>
            </a:r>
            <a:r>
              <a:rPr lang="en-GB" dirty="0">
                <a:solidFill>
                  <a:schemeClr val="tx2"/>
                </a:solidFill>
              </a:rPr>
              <a:t>Assurance</a:t>
            </a: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	- Fundraising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	- Impact </a:t>
            </a:r>
            <a:r>
              <a:rPr lang="en-GB" dirty="0">
                <a:solidFill>
                  <a:schemeClr val="tx2"/>
                </a:solidFill>
              </a:rPr>
              <a:t>Measurement</a:t>
            </a: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	- Facilities</a:t>
            </a:r>
            <a:endParaRPr lang="en-GB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7170" name="Picture 2" descr="R:\Wycombe Wanderers Sports &amp; Education Trust\General Admin\Logos\Wycombe Wanderers logos\Logo with charity number (best for printing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3600450" cy="148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1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1833</TotalTime>
  <Words>73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WYCOMBE WANDERERS  SPORTS &amp; EDUCATION TRUST  The charitable arm of Wycombe Wanderers Football Club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Questions…?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Foley</dc:creator>
  <cp:lastModifiedBy>Paul Foley</cp:lastModifiedBy>
  <cp:revision>91</cp:revision>
  <dcterms:created xsi:type="dcterms:W3CDTF">2017-03-27T10:25:15Z</dcterms:created>
  <dcterms:modified xsi:type="dcterms:W3CDTF">2019-11-27T18:59:45Z</dcterms:modified>
</cp:coreProperties>
</file>